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7" r:id="rId2"/>
    <p:sldId id="258" r:id="rId3"/>
    <p:sldId id="259" r:id="rId4"/>
    <p:sldId id="256" r:id="rId5"/>
    <p:sldId id="260" r:id="rId6"/>
    <p:sldId id="261" r:id="rId7"/>
    <p:sldId id="262" r:id="rId8"/>
    <p:sldId id="263" r:id="rId9"/>
    <p:sldId id="264" r:id="rId10"/>
    <p:sldId id="265" r:id="rId1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6" d="100"/>
          <a:sy n="56" d="100"/>
        </p:scale>
        <p:origin x="-906"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7E315E-8180-40B8-B798-DC548BF8A45F}" type="datetimeFigureOut">
              <a:rPr lang="es-MX" smtClean="0"/>
              <a:t>16/02/2012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60C41C-F36F-4498-B7F1-9D49BF2FBC36}" type="slidenum">
              <a:rPr lang="es-MX" smtClean="0"/>
              <a:t>‹Nº›</a:t>
            </a:fld>
            <a:endParaRPr lang="es-MX"/>
          </a:p>
        </p:txBody>
      </p:sp>
    </p:spTree>
    <p:extLst>
      <p:ext uri="{BB962C8B-B14F-4D97-AF65-F5344CB8AC3E}">
        <p14:creationId xmlns:p14="http://schemas.microsoft.com/office/powerpoint/2010/main" val="2123031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4360C41C-F36F-4498-B7F1-9D49BF2FBC36}" type="slidenum">
              <a:rPr lang="es-MX" smtClean="0"/>
              <a:t>1</a:t>
            </a:fld>
            <a:endParaRPr lang="es-MX"/>
          </a:p>
        </p:txBody>
      </p:sp>
    </p:spTree>
    <p:extLst>
      <p:ext uri="{BB962C8B-B14F-4D97-AF65-F5344CB8AC3E}">
        <p14:creationId xmlns:p14="http://schemas.microsoft.com/office/powerpoint/2010/main" val="90952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4360C41C-F36F-4498-B7F1-9D49BF2FBC36}" type="slidenum">
              <a:rPr lang="es-MX" smtClean="0"/>
              <a:t>10</a:t>
            </a:fld>
            <a:endParaRPr lang="es-MX"/>
          </a:p>
        </p:txBody>
      </p:sp>
    </p:spTree>
    <p:extLst>
      <p:ext uri="{BB962C8B-B14F-4D97-AF65-F5344CB8AC3E}">
        <p14:creationId xmlns:p14="http://schemas.microsoft.com/office/powerpoint/2010/main" val="4244770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F94F3D10-792E-47DC-813C-0DC4AF94A2D5}" type="datetimeFigureOut">
              <a:rPr lang="es-MX" smtClean="0"/>
              <a:t>16/02/2012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EEE8FD0-6223-44FF-AA50-B17972F2AB13}" type="slidenum">
              <a:rPr lang="es-MX" smtClean="0"/>
              <a:t>‹Nº›</a:t>
            </a:fld>
            <a:endParaRPr lang="es-MX"/>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s-ES" smtClean="0"/>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4" name="Date Placeholder 3"/>
          <p:cNvSpPr>
            <a:spLocks noGrp="1"/>
          </p:cNvSpPr>
          <p:nvPr>
            <p:ph type="dt" sz="half" idx="10"/>
          </p:nvPr>
        </p:nvSpPr>
        <p:spPr/>
        <p:txBody>
          <a:bodyPr/>
          <a:lstStyle/>
          <a:p>
            <a:fld id="{F94F3D10-792E-47DC-813C-0DC4AF94A2D5}" type="datetimeFigureOut">
              <a:rPr lang="es-MX" smtClean="0"/>
              <a:t>16/02/2012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EEE8FD0-6223-44FF-AA50-B17972F2AB13}" type="slidenum">
              <a:rPr lang="es-MX" smtClean="0"/>
              <a:t>‹Nº›</a:t>
            </a:fld>
            <a:endParaRPr lang="es-MX"/>
          </a:p>
        </p:txBody>
      </p:sp>
      <p:sp>
        <p:nvSpPr>
          <p:cNvPr id="8" name="Content Placeholder 7"/>
          <p:cNvSpPr>
            <a:spLocks noGrp="1"/>
          </p:cNvSpPr>
          <p:nvPr>
            <p:ph sz="quarter" idx="13"/>
          </p:nvPr>
        </p:nvSpPr>
        <p:spPr>
          <a:xfrm>
            <a:off x="609600" y="1600200"/>
            <a:ext cx="79248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94F3D10-792E-47DC-813C-0DC4AF94A2D5}" type="datetimeFigureOut">
              <a:rPr lang="es-MX" smtClean="0"/>
              <a:t>16/02/2012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5" name="Date Placeholder 4"/>
          <p:cNvSpPr>
            <a:spLocks noGrp="1"/>
          </p:cNvSpPr>
          <p:nvPr>
            <p:ph type="dt" sz="half" idx="10"/>
          </p:nvPr>
        </p:nvSpPr>
        <p:spPr/>
        <p:txBody>
          <a:bodyPr/>
          <a:lstStyle/>
          <a:p>
            <a:fld id="{F94F3D10-792E-47DC-813C-0DC4AF94A2D5}" type="datetimeFigureOut">
              <a:rPr lang="es-MX" smtClean="0"/>
              <a:t>16/02/2012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F94F3D10-792E-47DC-813C-0DC4AF94A2D5}" type="datetimeFigureOut">
              <a:rPr lang="es-MX" smtClean="0"/>
              <a:t>16/02/2012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94F3D10-792E-47DC-813C-0DC4AF94A2D5}" type="datetimeFigureOut">
              <a:rPr lang="es-MX" smtClean="0"/>
              <a:t>16/02/2012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4F3D10-792E-47DC-813C-0DC4AF94A2D5}" type="datetimeFigureOut">
              <a:rPr lang="es-MX" smtClean="0"/>
              <a:t>16/02/2012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94F3D10-792E-47DC-813C-0DC4AF94A2D5}" type="datetimeFigureOut">
              <a:rPr lang="es-MX" smtClean="0"/>
              <a:t>16/02/2012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94F3D10-792E-47DC-813C-0DC4AF94A2D5}" type="datetimeFigureOut">
              <a:rPr lang="es-MX" smtClean="0"/>
              <a:t>16/02/2012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94F3D10-792E-47DC-813C-0DC4AF94A2D5}" type="datetimeFigureOut">
              <a:rPr lang="es-MX" smtClean="0"/>
              <a:t>16/02/2012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94F3D10-792E-47DC-813C-0DC4AF94A2D5}" type="datetimeFigureOut">
              <a:rPr lang="es-MX" smtClean="0"/>
              <a:t>16/02/2012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EEE8FD0-6223-44FF-AA50-B17972F2AB13}"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F94F3D10-792E-47DC-813C-0DC4AF94A2D5}" type="datetimeFigureOut">
              <a:rPr lang="es-MX" smtClean="0"/>
              <a:t>16/02/2012</a:t>
            </a:fld>
            <a:endParaRPr lang="es-MX"/>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s-MX"/>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2EEE8FD0-6223-44FF-AA50-B17972F2AB13}" type="slidenum">
              <a:rPr lang="es-MX" smtClean="0"/>
              <a:t>‹Nº›</a:t>
            </a:fld>
            <a:endParaRPr lang="es-MX"/>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es.wikipedia.org/wiki/Radiaci%C3%B3n_electromagn%C3%A9tica" TargetMode="Externa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836712"/>
            <a:ext cx="7416824" cy="1296144"/>
          </a:xfrm>
        </p:spPr>
        <p:txBody>
          <a:bodyPr/>
          <a:lstStyle/>
          <a:p>
            <a:pPr algn="r"/>
            <a:r>
              <a:rPr lang="es-MX" sz="4000" dirty="0" smtClean="0">
                <a:latin typeface="Aharoni" pitchFamily="2" charset="-79"/>
                <a:cs typeface="Aharoni" pitchFamily="2" charset="-79"/>
              </a:rPr>
              <a:t>TEORIA CUANTICA Y ESTRUCTURA ATOMICA</a:t>
            </a:r>
            <a:endParaRPr lang="es-MX" sz="4000" dirty="0">
              <a:latin typeface="Aharoni" pitchFamily="2" charset="-79"/>
              <a:cs typeface="Aharoni" pitchFamily="2" charset="-79"/>
            </a:endParaRPr>
          </a:p>
        </p:txBody>
      </p:sp>
      <p:sp>
        <p:nvSpPr>
          <p:cNvPr id="3" name="2 Marcador de texto"/>
          <p:cNvSpPr>
            <a:spLocks noGrp="1"/>
          </p:cNvSpPr>
          <p:nvPr>
            <p:ph type="body" sz="half" idx="2"/>
          </p:nvPr>
        </p:nvSpPr>
        <p:spPr>
          <a:xfrm>
            <a:off x="612648" y="2547891"/>
            <a:ext cx="3239272" cy="3167109"/>
          </a:xfrm>
        </p:spPr>
        <p:txBody>
          <a:bodyPr>
            <a:noAutofit/>
          </a:bodyPr>
          <a:lstStyle/>
          <a:p>
            <a:pPr marL="457200" indent="-457200">
              <a:buFont typeface="+mj-lt"/>
              <a:buAutoNum type="arabicPeriod"/>
            </a:pPr>
            <a:r>
              <a:rPr lang="es-MX" sz="2800" spc="300" dirty="0" smtClean="0"/>
              <a:t>Teoría de la luz</a:t>
            </a:r>
          </a:p>
          <a:p>
            <a:pPr marL="457200" indent="-457200">
              <a:buFont typeface="+mj-lt"/>
              <a:buAutoNum type="arabicPeriod"/>
            </a:pPr>
            <a:r>
              <a:rPr lang="es-MX" sz="2800" spc="300" dirty="0" smtClean="0"/>
              <a:t>Cuerpo Negro</a:t>
            </a:r>
          </a:p>
          <a:p>
            <a:pPr marL="457200" indent="-457200">
              <a:buFont typeface="+mj-lt"/>
              <a:buAutoNum type="arabicPeriod"/>
            </a:pPr>
            <a:r>
              <a:rPr lang="es-MX" sz="2800" spc="300" dirty="0" smtClean="0"/>
              <a:t>Efecto Fotoeléctrico</a:t>
            </a:r>
          </a:p>
          <a:p>
            <a:pPr marL="457200" indent="-457200">
              <a:buFont typeface="+mj-lt"/>
              <a:buAutoNum type="arabicPeriod"/>
            </a:pPr>
            <a:r>
              <a:rPr lang="es-MX" sz="2800" spc="300" dirty="0" smtClean="0"/>
              <a:t>Teoría de </a:t>
            </a:r>
            <a:r>
              <a:rPr lang="es-MX" sz="2800" spc="300" dirty="0"/>
              <a:t>M</a:t>
            </a:r>
            <a:r>
              <a:rPr lang="es-MX" sz="2800" spc="300" dirty="0" smtClean="0"/>
              <a:t>ax Planck</a:t>
            </a:r>
            <a:endParaRPr lang="es-MX" sz="2800" spc="300" dirty="0"/>
          </a:p>
        </p:txBody>
      </p:sp>
      <p:pic>
        <p:nvPicPr>
          <p:cNvPr id="5" name="4 Marcador de contenido"/>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4283968" y="2492896"/>
            <a:ext cx="4199466" cy="3149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69611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6000" kern="2200" dirty="0" smtClean="0"/>
              <a:t>TEORIA DE LA LUZ </a:t>
            </a:r>
            <a:endParaRPr lang="es-MX" sz="6000" kern="2200" dirty="0"/>
          </a:p>
        </p:txBody>
      </p:sp>
      <p:pic>
        <p:nvPicPr>
          <p:cNvPr id="4" name="3 Imagen"/>
          <p:cNvPicPr>
            <a:picLocks noChangeAspect="1"/>
          </p:cNvPicPr>
          <p:nvPr/>
        </p:nvPicPr>
        <p:blipFill>
          <a:blip r:embed="rId2">
            <a:extLst>
              <a:ext uri="{BEBA8EAE-BF5A-486C-A8C5-ECC9F3942E4B}">
                <a14:imgProps xmlns:a14="http://schemas.microsoft.com/office/drawing/2010/main">
                  <a14:imgLayer r:embed="rId3">
                    <a14:imgEffect>
                      <a14:backgroundRemoval t="4947" b="90459" l="2473" r="93640"/>
                    </a14:imgEffect>
                  </a14:imgLayer>
                </a14:imgProps>
              </a:ext>
              <a:ext uri="{28A0092B-C50C-407E-A947-70E740481C1C}">
                <a14:useLocalDpi xmlns:a14="http://schemas.microsoft.com/office/drawing/2010/main" val="0"/>
              </a:ext>
            </a:extLst>
          </a:blip>
          <a:stretch>
            <a:fillRect/>
          </a:stretch>
        </p:blipFill>
        <p:spPr>
          <a:xfrm>
            <a:off x="2555776" y="617538"/>
            <a:ext cx="4536504" cy="4536504"/>
          </a:xfrm>
          <a:prstGeom prst="rect">
            <a:avLst/>
          </a:prstGeom>
        </p:spPr>
      </p:pic>
    </p:spTree>
    <p:extLst>
      <p:ext uri="{BB962C8B-B14F-4D97-AF65-F5344CB8AC3E}">
        <p14:creationId xmlns:p14="http://schemas.microsoft.com/office/powerpoint/2010/main" val="304967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Marcador de contenido"/>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51520" y="1916832"/>
            <a:ext cx="4648200" cy="3486150"/>
          </a:xfrm>
        </p:spPr>
      </p:pic>
      <p:sp>
        <p:nvSpPr>
          <p:cNvPr id="4" name="3 Título"/>
          <p:cNvSpPr>
            <a:spLocks noGrp="1"/>
          </p:cNvSpPr>
          <p:nvPr>
            <p:ph type="title"/>
          </p:nvPr>
        </p:nvSpPr>
        <p:spPr>
          <a:xfrm>
            <a:off x="5508104" y="332656"/>
            <a:ext cx="2971800" cy="1097280"/>
          </a:xfrm>
        </p:spPr>
        <p:txBody>
          <a:bodyPr/>
          <a:lstStyle/>
          <a:p>
            <a:pPr algn="ctr"/>
            <a:r>
              <a:rPr lang="es-MX" sz="6000" spc="300" dirty="0" smtClean="0"/>
              <a:t>LUZ</a:t>
            </a:r>
            <a:endParaRPr lang="es-MX" sz="6000" spc="300" dirty="0"/>
          </a:p>
        </p:txBody>
      </p:sp>
      <p:sp>
        <p:nvSpPr>
          <p:cNvPr id="5" name="4 Marcador de texto"/>
          <p:cNvSpPr>
            <a:spLocks noGrp="1"/>
          </p:cNvSpPr>
          <p:nvPr>
            <p:ph type="body" sz="half" idx="2"/>
          </p:nvPr>
        </p:nvSpPr>
        <p:spPr>
          <a:xfrm>
            <a:off x="5220072" y="1844824"/>
            <a:ext cx="3384376" cy="3744416"/>
          </a:xfrm>
        </p:spPr>
        <p:txBody>
          <a:bodyPr>
            <a:normAutofit/>
          </a:bodyPr>
          <a:lstStyle/>
          <a:p>
            <a:r>
              <a:rPr lang="es-MX" sz="1600" dirty="0"/>
              <a:t>Se llama luz (del latín lux, </a:t>
            </a:r>
            <a:r>
              <a:rPr lang="es-MX" sz="1600" dirty="0" err="1"/>
              <a:t>lucis</a:t>
            </a:r>
            <a:r>
              <a:rPr lang="es-MX" sz="1600" dirty="0"/>
              <a:t>) a la parte de la radiación electromagnética que puede ser percibida por el ojo humano</a:t>
            </a:r>
            <a:r>
              <a:rPr lang="es-MX" sz="1600" dirty="0" smtClean="0"/>
              <a:t>.</a:t>
            </a:r>
          </a:p>
          <a:p>
            <a:r>
              <a:rPr lang="es-MX" sz="1600" dirty="0"/>
              <a:t>La óptica es la rama de la física que estudia el comportamiento de la luz, sus características y sus manifestaciones.</a:t>
            </a:r>
          </a:p>
          <a:p>
            <a:r>
              <a:rPr lang="es-MX" sz="1600" dirty="0"/>
              <a:t>El estudio de la luz revela una serie de características y efectos al interactuar con la materia, que permiten desarrollar algunas teorías sobre su naturaleza.</a:t>
            </a:r>
          </a:p>
          <a:p>
            <a:endParaRPr lang="es-MX" sz="1600" dirty="0"/>
          </a:p>
        </p:txBody>
      </p:sp>
    </p:spTree>
    <p:extLst>
      <p:ext uri="{BB962C8B-B14F-4D97-AF65-F5344CB8AC3E}">
        <p14:creationId xmlns:p14="http://schemas.microsoft.com/office/powerpoint/2010/main" val="21460849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187624" y="4822687"/>
            <a:ext cx="6400800" cy="1752600"/>
          </a:xfrm>
        </p:spPr>
        <p:txBody>
          <a:bodyPr/>
          <a:lstStyle/>
          <a:p>
            <a:r>
              <a:rPr lang="es-MX" dirty="0"/>
              <a:t>La línea amarilla muestra el tiempo que tarda la luz en recorrer el espacio entre la Tierra y la Luna, alrededor de 1,29 segundos.</a:t>
            </a:r>
          </a:p>
        </p:txBody>
      </p:sp>
      <p:sp>
        <p:nvSpPr>
          <p:cNvPr id="2" name="1 Título"/>
          <p:cNvSpPr>
            <a:spLocks noGrp="1"/>
          </p:cNvSpPr>
          <p:nvPr>
            <p:ph type="ctrTitle"/>
          </p:nvPr>
        </p:nvSpPr>
        <p:spPr/>
        <p:txBody>
          <a:bodyPr/>
          <a:lstStyle/>
          <a:p>
            <a:r>
              <a:rPr lang="es-MX" dirty="0"/>
              <a:t>Velocidad de la luz de la Tierra a la Luna</a:t>
            </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932866"/>
            <a:ext cx="8482136" cy="821531"/>
          </a:xfrm>
          <a:prstGeom prst="rect">
            <a:avLst/>
          </a:prstGeom>
        </p:spPr>
      </p:pic>
    </p:spTree>
    <p:extLst>
      <p:ext uri="{BB962C8B-B14F-4D97-AF65-F5344CB8AC3E}">
        <p14:creationId xmlns:p14="http://schemas.microsoft.com/office/powerpoint/2010/main" val="38292380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pc="600" dirty="0" smtClean="0"/>
              <a:t>Cuerpo negro</a:t>
            </a:r>
            <a:endParaRPr lang="es-MX" spc="600" dirty="0"/>
          </a:p>
        </p:txBody>
      </p:sp>
      <p:pic>
        <p:nvPicPr>
          <p:cNvPr id="4" name="3 Marcador de contenido"/>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331640" y="1916832"/>
            <a:ext cx="6408711" cy="3024336"/>
          </a:xfrm>
        </p:spPr>
      </p:pic>
    </p:spTree>
    <p:extLst>
      <p:ext uri="{BB962C8B-B14F-4D97-AF65-F5344CB8AC3E}">
        <p14:creationId xmlns:p14="http://schemas.microsoft.com/office/powerpoint/2010/main" val="2426841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a:spLocks noGrp="1"/>
          </p:cNvSpPr>
          <p:nvPr>
            <p:ph type="subTitle" idx="1"/>
          </p:nvPr>
        </p:nvSpPr>
        <p:spPr/>
        <p:txBody>
          <a:bodyPr>
            <a:normAutofit fontScale="85000" lnSpcReduction="10000"/>
          </a:bodyPr>
          <a:lstStyle/>
          <a:p>
            <a:r>
              <a:rPr lang="es-MX" sz="2400" dirty="0"/>
              <a:t>Un cuerpo negro es un objeto teórico o ideal que absorbe toda la luz y toda la energía radiante que incide sobre él. Nada de la radiación incidente se refleja o pasa a través del cuerpo negro. </a:t>
            </a:r>
            <a:endParaRPr lang="es-MX" sz="2400" dirty="0" smtClean="0"/>
          </a:p>
          <a:p>
            <a:r>
              <a:rPr lang="es-MX" sz="2400" dirty="0"/>
              <a:t>La luz emitida por un cuerpo negro se denomina radiación de cuerpo negro.</a:t>
            </a:r>
          </a:p>
          <a:p>
            <a:endParaRPr lang="es-MX" dirty="0"/>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7863" y="332656"/>
            <a:ext cx="2699271" cy="2952328"/>
          </a:xfrm>
          <a:prstGeom prst="ellipse">
            <a:avLst/>
          </a:prstGeom>
          <a:ln>
            <a:noFill/>
          </a:ln>
          <a:effectLst>
            <a:softEdge rad="112500"/>
          </a:effectLst>
        </p:spPr>
      </p:pic>
    </p:spTree>
    <p:extLst>
      <p:ext uri="{BB962C8B-B14F-4D97-AF65-F5344CB8AC3E}">
        <p14:creationId xmlns:p14="http://schemas.microsoft.com/office/powerpoint/2010/main" val="36103028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ubtítulo"/>
          <p:cNvSpPr>
            <a:spLocks noGrp="1"/>
          </p:cNvSpPr>
          <p:nvPr>
            <p:ph type="subTitle" idx="1"/>
          </p:nvPr>
        </p:nvSpPr>
        <p:spPr>
          <a:xfrm>
            <a:off x="1219200" y="3886200"/>
            <a:ext cx="7025208" cy="1752600"/>
          </a:xfrm>
        </p:spPr>
        <p:txBody>
          <a:bodyPr>
            <a:noAutofit/>
          </a:bodyPr>
          <a:lstStyle/>
          <a:p>
            <a:r>
              <a:rPr lang="es-MX" sz="6600" spc="600" dirty="0" smtClean="0"/>
              <a:t>FOTOELÉCTRICO </a:t>
            </a:r>
            <a:endParaRPr lang="es-MX" sz="6600" spc="600"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332656"/>
            <a:ext cx="4286250" cy="3219450"/>
          </a:xfrm>
          <a:prstGeom prst="rect">
            <a:avLst/>
          </a:prstGeom>
          <a:ln>
            <a:noFill/>
          </a:ln>
          <a:effectLst>
            <a:softEdge rad="112500"/>
          </a:effectLst>
        </p:spPr>
      </p:pic>
    </p:spTree>
    <p:extLst>
      <p:ext uri="{BB962C8B-B14F-4D97-AF65-F5344CB8AC3E}">
        <p14:creationId xmlns:p14="http://schemas.microsoft.com/office/powerpoint/2010/main" val="1775476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09600" y="1340768"/>
            <a:ext cx="3314328" cy="4824536"/>
          </a:xfrm>
        </p:spPr>
        <p:txBody>
          <a:bodyPr>
            <a:normAutofit/>
          </a:bodyPr>
          <a:lstStyle/>
          <a:p>
            <a:r>
              <a:rPr lang="es-MX" sz="2000" dirty="0"/>
              <a:t>El </a:t>
            </a:r>
            <a:r>
              <a:rPr lang="es-MX" sz="2000" b="1" dirty="0" smtClean="0"/>
              <a:t>efecto fotoeléctrico</a:t>
            </a:r>
            <a:r>
              <a:rPr lang="es-MX" sz="2000" dirty="0"/>
              <a:t> consiste en la emisión de electrones por un metal cuando se hace incidir sobre él una </a:t>
            </a:r>
            <a:r>
              <a:rPr lang="es-MX" sz="2000" dirty="0">
                <a:hlinkClick r:id="rId2" tooltip="Radiación electromagnética"/>
              </a:rPr>
              <a:t>radiación electromagnética</a:t>
            </a:r>
            <a:r>
              <a:rPr lang="es-MX" sz="2000" dirty="0"/>
              <a:t> (luz visible o ultravioleta, en general).</a:t>
            </a:r>
          </a:p>
          <a:p>
            <a:r>
              <a:rPr lang="es-MX" sz="2000" dirty="0"/>
              <a:t>Se podría decir que el efecto fotoeléctrico es lo opuesto a los rayos X, ya que el efecto fotoeléctrico indica que los fotones luminosos pueden transferir energía a los electrones. </a:t>
            </a:r>
            <a:endParaRPr lang="es-MX" sz="2000" dirty="0"/>
          </a:p>
        </p:txBody>
      </p:sp>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404157"/>
            <a:ext cx="3528392" cy="3537011"/>
          </a:xfrm>
          <a:prstGeom prst="rect">
            <a:avLst/>
          </a:prstGeom>
        </p:spPr>
      </p:pic>
    </p:spTree>
    <p:extLst>
      <p:ext uri="{BB962C8B-B14F-4D97-AF65-F5344CB8AC3E}">
        <p14:creationId xmlns:p14="http://schemas.microsoft.com/office/powerpoint/2010/main" val="41918949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4400" spc="600" dirty="0" smtClean="0"/>
              <a:t>Teoría de Max planck</a:t>
            </a:r>
            <a:endParaRPr lang="es-MX" sz="4400" spc="600"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1916832"/>
            <a:ext cx="3771900" cy="3095625"/>
          </a:xfrm>
          <a:prstGeom prst="rect">
            <a:avLst/>
          </a:prstGeom>
          <a:ln>
            <a:noFill/>
          </a:ln>
          <a:effectLst>
            <a:softEdge rad="112500"/>
          </a:effectLst>
        </p:spPr>
      </p:pic>
    </p:spTree>
    <p:extLst>
      <p:ext uri="{BB962C8B-B14F-4D97-AF65-F5344CB8AC3E}">
        <p14:creationId xmlns:p14="http://schemas.microsoft.com/office/powerpoint/2010/main" val="30238413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a:xfrm>
            <a:off x="611560" y="3717032"/>
            <a:ext cx="8136904" cy="2736304"/>
          </a:xfrm>
        </p:spPr>
        <p:txBody>
          <a:bodyPr>
            <a:normAutofit fontScale="92500"/>
          </a:bodyPr>
          <a:lstStyle/>
          <a:p>
            <a:r>
              <a:rPr lang="es-MX" sz="2400" dirty="0"/>
              <a:t>La teoría cuántica básicamente nos dice que la luz no llega de una manera continua, sino que está compuesta por pequeños paquetes de energía, a los que llamamos cuantos. Estos cuantos de energía se llaman fotones. </a:t>
            </a:r>
            <a:endParaRPr lang="es-MX" sz="2400" dirty="0" smtClean="0"/>
          </a:p>
          <a:p>
            <a:r>
              <a:rPr lang="es-MX" sz="2400" dirty="0" smtClean="0"/>
              <a:t> </a:t>
            </a:r>
            <a:r>
              <a:rPr lang="es-MX" sz="2400" dirty="0"/>
              <a:t>Toda luz que nos llega viene por pequeños paquetes, no es continua. La teoría cuántica ha servido para demostrar los fenómenos que no se pudieron explicar con la teoría ondulatoria de la luz</a:t>
            </a:r>
            <a:endParaRPr lang="es-MX" sz="2400" dirty="0" smtClean="0"/>
          </a:p>
          <a:p>
            <a:endParaRPr lang="es-MX" dirty="0"/>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1784" y="188641"/>
            <a:ext cx="3426296" cy="3193308"/>
          </a:xfrm>
          <a:prstGeom prst="rect">
            <a:avLst/>
          </a:prstGeom>
          <a:ln>
            <a:noFill/>
          </a:ln>
          <a:effectLst>
            <a:softEdge rad="112500"/>
          </a:effectLst>
        </p:spPr>
      </p:pic>
    </p:spTree>
    <p:extLst>
      <p:ext uri="{BB962C8B-B14F-4D97-AF65-F5344CB8AC3E}">
        <p14:creationId xmlns:p14="http://schemas.microsoft.com/office/powerpoint/2010/main" val="691350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te">
  <a:themeElements>
    <a:clrScheme name="Horizonte">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te">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e">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189</TotalTime>
  <Words>199</Words>
  <Application>Microsoft Office PowerPoint</Application>
  <PresentationFormat>Presentación en pantalla (4:3)</PresentationFormat>
  <Paragraphs>23</Paragraphs>
  <Slides>10</Slides>
  <Notes>2</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Horizonte</vt:lpstr>
      <vt:lpstr>TEORIA CUANTICA Y ESTRUCTURA ATOMICA</vt:lpstr>
      <vt:lpstr>TEORIA DE LA LUZ </vt:lpstr>
      <vt:lpstr>LUZ</vt:lpstr>
      <vt:lpstr>Velocidad de la luz de la Tierra a la Luna</vt:lpstr>
      <vt:lpstr>Cuerpo negro</vt:lpstr>
      <vt:lpstr>Presentación de PowerPoint</vt:lpstr>
      <vt:lpstr>Presentación de PowerPoint</vt:lpstr>
      <vt:lpstr>Presentación de PowerPoint</vt:lpstr>
      <vt:lpstr>Teoría de Max planck</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Hernandez</dc:creator>
  <cp:lastModifiedBy>Hernandez</cp:lastModifiedBy>
  <cp:revision>12</cp:revision>
  <dcterms:created xsi:type="dcterms:W3CDTF">2012-02-14T23:15:09Z</dcterms:created>
  <dcterms:modified xsi:type="dcterms:W3CDTF">2012-02-16T09:00:05Z</dcterms:modified>
</cp:coreProperties>
</file>