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B5AB-81A7-4F32-8D3C-924752CD6448}" type="datetimeFigureOut">
              <a:rPr lang="es-MX" smtClean="0"/>
              <a:t>16/11/2011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C01F-2BB0-48F5-9B7B-8ABCCA36863B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B5AB-81A7-4F32-8D3C-924752CD6448}" type="datetimeFigureOut">
              <a:rPr lang="es-MX" smtClean="0"/>
              <a:t>16/11/2011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C01F-2BB0-48F5-9B7B-8ABCCA3686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B5AB-81A7-4F32-8D3C-924752CD6448}" type="datetimeFigureOut">
              <a:rPr lang="es-MX" smtClean="0"/>
              <a:t>16/11/2011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C01F-2BB0-48F5-9B7B-8ABCCA36863B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B5AB-81A7-4F32-8D3C-924752CD6448}" type="datetimeFigureOut">
              <a:rPr lang="es-MX" smtClean="0"/>
              <a:t>16/11/2011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C01F-2BB0-48F5-9B7B-8ABCCA3686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B5AB-81A7-4F32-8D3C-924752CD6448}" type="datetimeFigureOut">
              <a:rPr lang="es-MX" smtClean="0"/>
              <a:t>16/11/2011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C01F-2BB0-48F5-9B7B-8ABCCA3686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B5AB-81A7-4F32-8D3C-924752CD6448}" type="datetimeFigureOut">
              <a:rPr lang="es-MX" smtClean="0"/>
              <a:t>16/11/2011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C01F-2BB0-48F5-9B7B-8ABCCA3686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B5AB-81A7-4F32-8D3C-924752CD6448}" type="datetimeFigureOut">
              <a:rPr lang="es-MX" smtClean="0"/>
              <a:t>16/11/2011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C01F-2BB0-48F5-9B7B-8ABCCA3686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B5AB-81A7-4F32-8D3C-924752CD6448}" type="datetimeFigureOut">
              <a:rPr lang="es-MX" smtClean="0"/>
              <a:t>16/11/2011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C01F-2BB0-48F5-9B7B-8ABCCA3686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B5AB-81A7-4F32-8D3C-924752CD6448}" type="datetimeFigureOut">
              <a:rPr lang="es-MX" smtClean="0"/>
              <a:t>16/11/2011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ECCC01F-2BB0-48F5-9B7B-8ABCCA36863B}" type="slidenum">
              <a:rPr lang="es-MX" smtClean="0"/>
              <a:t>‹Nº›</a:t>
            </a:fld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B5AB-81A7-4F32-8D3C-924752CD6448}" type="datetimeFigureOut">
              <a:rPr lang="es-MX" smtClean="0"/>
              <a:t>16/11/2011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C01F-2BB0-48F5-9B7B-8ABCCA3686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B5AB-81A7-4F32-8D3C-924752CD6448}" type="datetimeFigureOut">
              <a:rPr lang="es-MX" smtClean="0"/>
              <a:t>16/11/2011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C01F-2BB0-48F5-9B7B-8ABCCA3686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304B5AB-81A7-4F32-8D3C-924752CD6448}" type="datetimeFigureOut">
              <a:rPr lang="es-MX" smtClean="0"/>
              <a:t>16/11/2011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ECCC01F-2BB0-48F5-9B7B-8ABCCA36863B}" type="slidenum">
              <a:rPr lang="es-MX" smtClean="0"/>
              <a:t>‹Nº›</a:t>
            </a:fld>
            <a:endParaRPr lang="es-MX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upload.wikimedia.org/wikipedia/commons/3/3e/Effet_Hall_-_explications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tx1"/>
                </a:solidFill>
              </a:rPr>
              <a:t>Efecto Hall Cuántico Fraccionario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(FCHE)</a:t>
            </a:r>
            <a:endParaRPr lang="es-MX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Efecto Hall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 smtClean="0"/>
              <a:t>En </a:t>
            </a:r>
            <a:r>
              <a:rPr lang="es-ES" sz="2000" dirty="0" smtClean="0"/>
              <a:t>un conductor por el que circula una corriente, en presencia de un campo magnético perpendicular al movimiento de las cargas, aparece una separación de cargas que da lugar a un campo eléctrico en el interior del conductor perpendicular al movimiento de las cargas y al campo magnético </a:t>
            </a:r>
            <a:r>
              <a:rPr lang="es-ES" sz="2000" dirty="0" smtClean="0"/>
              <a:t>aplicado.</a:t>
            </a:r>
          </a:p>
          <a:p>
            <a:pPr>
              <a:buNone/>
            </a:pPr>
            <a:endParaRPr lang="es-ES" sz="2000" dirty="0" smtClean="0"/>
          </a:p>
        </p:txBody>
      </p:sp>
      <p:pic>
        <p:nvPicPr>
          <p:cNvPr id="4" name="3 Imagen" descr="Archivo:Effet Hall - explications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861048"/>
            <a:ext cx="583264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Efecto Hall Cuántico Entero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Se </a:t>
            </a:r>
            <a:r>
              <a:rPr lang="es-ES" sz="2400" dirty="0" smtClean="0"/>
              <a:t>observa sólo en gases bidimensionales de electrones, esto es, en sistemas físicos en los que existen electrones confinados a una superficie, habitualmente por un campo eléctrico que los atrae hacia un aislante, o hacia un semiconductor sin dopar. A bajas temperaturas y campos magnéticos altos -temperaturas alrededor de los 4K y campos alrededor de los 10T- la conductividad eléctrica σ de tales sistemas está cuantizada </a:t>
            </a:r>
            <a:endParaRPr lang="es-MX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Efecto Hall Cuántico Fraccionario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MX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</TotalTime>
  <Words>141</Words>
  <Application>Microsoft Office PowerPoint</Application>
  <PresentationFormat>Presentación en pantalla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Flujo</vt:lpstr>
      <vt:lpstr>Efecto Hall Cuántico Fraccionario</vt:lpstr>
      <vt:lpstr>Efecto Hall</vt:lpstr>
      <vt:lpstr>Efecto Hall Cuántico Entero</vt:lpstr>
      <vt:lpstr>Efecto Hall Cuántico Fraccionario</vt:lpstr>
      <vt:lpstr>Diapositiva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Efecto Hall Cuántico Fraccionario</dc:title>
  <dc:creator>Purple</dc:creator>
  <cp:lastModifiedBy>Purple</cp:lastModifiedBy>
  <cp:revision>5</cp:revision>
  <dcterms:created xsi:type="dcterms:W3CDTF">2011-11-16T20:25:58Z</dcterms:created>
  <dcterms:modified xsi:type="dcterms:W3CDTF">2011-11-16T21:13:03Z</dcterms:modified>
</cp:coreProperties>
</file>